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57" r:id="rId3"/>
    <p:sldId id="259" r:id="rId4"/>
    <p:sldId id="270" r:id="rId5"/>
    <p:sldId id="262" r:id="rId6"/>
    <p:sldId id="269" r:id="rId7"/>
    <p:sldId id="261" r:id="rId8"/>
    <p:sldId id="258" r:id="rId9"/>
    <p:sldId id="265" r:id="rId10"/>
    <p:sldId id="267" r:id="rId11"/>
    <p:sldId id="263" r:id="rId12"/>
    <p:sldId id="260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DFCBE-03A0-446D-85DF-4192D1CB8F33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3CF81-594F-48C2-BAA7-E0FFE07CD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09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</a:t>
            </a:r>
            <a:r>
              <a:rPr lang="en-US" baseline="0" dirty="0" smtClean="0"/>
              <a:t> more information visit C1321, contact; Ned </a:t>
            </a:r>
            <a:r>
              <a:rPr lang="en-US" baseline="0" dirty="0" err="1" smtClean="0"/>
              <a:t>Laff</a:t>
            </a:r>
            <a:r>
              <a:rPr lang="en-US" baseline="0" dirty="0" smtClean="0"/>
              <a:t> nlaff@govst.edu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FA6F5-0BE7-49D0-837E-8E95F09B4A7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06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4E0A68C-0A1A-4B57-B5DF-78F3A5C08D80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233533F-FA4D-47A7-9237-A22B3CF81A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A68C-0A1A-4B57-B5DF-78F3A5C08D80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533F-FA4D-47A7-9237-A22B3CF81A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A68C-0A1A-4B57-B5DF-78F3A5C08D80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533F-FA4D-47A7-9237-A22B3CF81A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A68C-0A1A-4B57-B5DF-78F3A5C08D80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533F-FA4D-47A7-9237-A22B3CF81A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A68C-0A1A-4B57-B5DF-78F3A5C08D80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533F-FA4D-47A7-9237-A22B3CF81A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A68C-0A1A-4B57-B5DF-78F3A5C08D80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533F-FA4D-47A7-9237-A22B3CF81A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A68C-0A1A-4B57-B5DF-78F3A5C08D80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533F-FA4D-47A7-9237-A22B3CF81A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A68C-0A1A-4B57-B5DF-78F3A5C08D80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533F-FA4D-47A7-9237-A22B3CF81A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A68C-0A1A-4B57-B5DF-78F3A5C08D80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533F-FA4D-47A7-9237-A22B3CF81A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A68C-0A1A-4B57-B5DF-78F3A5C08D80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533F-FA4D-47A7-9237-A22B3CF81A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0A68C-0A1A-4B57-B5DF-78F3A5C08D80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3533F-FA4D-47A7-9237-A22B3CF81A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4E0A68C-0A1A-4B57-B5DF-78F3A5C08D80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233533F-FA4D-47A7-9237-A22B3CF81A3C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faid@govst.ed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Campus Resources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Governors State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54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Financial Aid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inancial Aid helps with </a:t>
            </a:r>
            <a:r>
              <a:rPr lang="en-US" dirty="0"/>
              <a:t>loans, grants, scholarships, federal work-study, tuition waivers &amp; assistantships, and financial aid and benefits for veterans. </a:t>
            </a:r>
          </a:p>
          <a:p>
            <a:pPr marL="457200" lvl="1" indent="-457200"/>
            <a:r>
              <a:rPr lang="en-US" dirty="0"/>
              <a:t>Contact: 708.534.4480 or by email at </a:t>
            </a:r>
            <a:r>
              <a:rPr lang="en-US" dirty="0">
                <a:hlinkClick r:id="rId2"/>
              </a:rPr>
              <a:t>faid@govst.edu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12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International Services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STUDY ABROAD </a:t>
            </a:r>
          </a:p>
          <a:p>
            <a:r>
              <a:rPr lang="en-US" dirty="0" smtClean="0"/>
              <a:t>Facilitate the education abroad process for GSU students and faculty. </a:t>
            </a:r>
          </a:p>
          <a:p>
            <a:pPr lvl="1"/>
            <a:r>
              <a:rPr lang="en-US" b="1" dirty="0" smtClean="0"/>
              <a:t>www.govst.edu/studyabroad/</a:t>
            </a:r>
          </a:p>
          <a:p>
            <a:pPr marL="0" indent="0">
              <a:buNone/>
            </a:pPr>
            <a:r>
              <a:rPr lang="en-US" b="1" dirty="0" smtClean="0"/>
              <a:t>INTERNATIONAL STUDENTS</a:t>
            </a:r>
          </a:p>
          <a:p>
            <a:r>
              <a:rPr lang="en-US" dirty="0" smtClean="0"/>
              <a:t>Serves international student population </a:t>
            </a:r>
          </a:p>
          <a:p>
            <a:pPr lvl="1"/>
            <a:r>
              <a:rPr lang="en-US" dirty="0" smtClean="0"/>
              <a:t>Future students, Admitted Students, and Current Students. </a:t>
            </a:r>
          </a:p>
          <a:p>
            <a:pPr lvl="1"/>
            <a:r>
              <a:rPr lang="en-US" dirty="0" smtClean="0"/>
              <a:t>www.govst.edu/ois/international/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51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Library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SERVICES FOR STUDENTS</a:t>
            </a:r>
          </a:p>
          <a:p>
            <a:r>
              <a:rPr lang="en-US" dirty="0" smtClean="0"/>
              <a:t>Writing tutor available on walk-in basis</a:t>
            </a:r>
          </a:p>
          <a:p>
            <a:r>
              <a:rPr lang="en-US" dirty="0" smtClean="0"/>
              <a:t>In-depth research assistance </a:t>
            </a:r>
          </a:p>
          <a:p>
            <a:r>
              <a:rPr lang="en-US" dirty="0" smtClean="0"/>
              <a:t>Instructional workshops on a variety of topics and academic applications. </a:t>
            </a:r>
          </a:p>
          <a:p>
            <a:r>
              <a:rPr lang="en-US" dirty="0" smtClean="0"/>
              <a:t>Borrowing journal articles and books. </a:t>
            </a:r>
          </a:p>
          <a:p>
            <a:pPr lvl="1"/>
            <a:r>
              <a:rPr lang="en-US" dirty="0" smtClean="0"/>
              <a:t>www.govst.edu/gsu-library/ (Library Services)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12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Veterans Resource Center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"Veterans helping Veterans!“   </a:t>
            </a:r>
          </a:p>
          <a:p>
            <a:pPr marL="0" indent="0">
              <a:buNone/>
            </a:pPr>
            <a:r>
              <a:rPr lang="en-US" dirty="0" smtClean="0"/>
              <a:t>Valuable support for veterans, active-duty service members and their family members who are pursuing their education. </a:t>
            </a:r>
          </a:p>
          <a:p>
            <a:r>
              <a:rPr lang="en-US" dirty="0" smtClean="0"/>
              <a:t>Military culture environment </a:t>
            </a:r>
          </a:p>
          <a:p>
            <a:r>
              <a:rPr lang="en-US" dirty="0" smtClean="0"/>
              <a:t>Tuition rates, GI Bill benefits and other financial aid. </a:t>
            </a:r>
          </a:p>
          <a:p>
            <a:r>
              <a:rPr lang="en-US" dirty="0" smtClean="0"/>
              <a:t>Education fostered around military background professionals. </a:t>
            </a:r>
          </a:p>
          <a:p>
            <a:r>
              <a:rPr lang="en-US" dirty="0" smtClean="0"/>
              <a:t>Career transition resources </a:t>
            </a:r>
          </a:p>
          <a:p>
            <a:pPr lvl="1"/>
            <a:r>
              <a:rPr lang="en-US" dirty="0" smtClean="0"/>
              <a:t>www.govst.edu/veterans/</a:t>
            </a:r>
          </a:p>
          <a:p>
            <a:pPr lvl="1"/>
            <a:r>
              <a:rPr lang="en-US" dirty="0" smtClean="0"/>
              <a:t>Contact Kevin Smith @ 708.235.2223 </a:t>
            </a:r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25556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Academic Resource Center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TUTORING </a:t>
            </a:r>
          </a:p>
          <a:p>
            <a:r>
              <a:rPr lang="en-US" dirty="0" smtClean="0"/>
              <a:t>Free tutoring support is available for </a:t>
            </a:r>
            <a:r>
              <a:rPr lang="en-US" dirty="0"/>
              <a:t>Math, Statistics, Science and Business </a:t>
            </a:r>
            <a:r>
              <a:rPr lang="en-US" dirty="0" smtClean="0"/>
              <a:t>courses. </a:t>
            </a:r>
          </a:p>
          <a:p>
            <a:pPr lvl="1"/>
            <a:r>
              <a:rPr lang="en-US" u="sng" dirty="0" smtClean="0"/>
              <a:t>www.mywco.com/govst</a:t>
            </a:r>
            <a:endParaRPr lang="en-US" dirty="0"/>
          </a:p>
          <a:p>
            <a:pPr lvl="1"/>
            <a:r>
              <a:rPr lang="en-US" b="1" dirty="0" smtClean="0"/>
              <a:t>Student Success Workshops </a:t>
            </a:r>
          </a:p>
          <a:p>
            <a:pPr lvl="1"/>
            <a:r>
              <a:rPr lang="en-US" b="1" dirty="0" smtClean="0"/>
              <a:t>www.govst.edu/arc/  </a:t>
            </a:r>
            <a:endParaRPr lang="en-US" dirty="0"/>
          </a:p>
          <a:p>
            <a:pPr marL="457200" lvl="1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40552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Academic Resource Center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WRITING CENTER </a:t>
            </a:r>
          </a:p>
          <a:p>
            <a:r>
              <a:rPr lang="en-US" dirty="0" smtClean="0"/>
              <a:t>Help with organization, unfamiliar with APA, review paper for grammar. </a:t>
            </a:r>
          </a:p>
          <a:p>
            <a:pPr lvl="1"/>
            <a:r>
              <a:rPr lang="en-US" dirty="0" smtClean="0"/>
              <a:t>www.govst.edu/writingcenter/ </a:t>
            </a:r>
          </a:p>
          <a:p>
            <a:pPr lvl="1"/>
            <a:r>
              <a:rPr lang="en-US" u="sng" dirty="0" smtClean="0"/>
              <a:t>www.mywconline.com </a:t>
            </a:r>
          </a:p>
          <a:p>
            <a:pPr marL="365760" lvl="1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b="1" dirty="0" smtClean="0"/>
              <a:t>STUDENT DISABILITY SERVICES</a:t>
            </a:r>
          </a:p>
          <a:p>
            <a:r>
              <a:rPr lang="en-US" dirty="0" smtClean="0"/>
              <a:t>Education should be accessible to everyone. ASSD is here to support and help with individual needs. </a:t>
            </a:r>
          </a:p>
          <a:p>
            <a:pPr lvl="1"/>
            <a:r>
              <a:rPr lang="en-US" dirty="0" smtClean="0"/>
              <a:t>www.govst.edu/arc/ (Disability Services) </a:t>
            </a:r>
          </a:p>
          <a:p>
            <a:pPr lvl="1"/>
            <a:r>
              <a:rPr lang="en-US" dirty="0"/>
              <a:t> </a:t>
            </a:r>
            <a:r>
              <a:rPr lang="en-US" dirty="0" smtClean="0"/>
              <a:t>aszczepanik-sanchez@govst.edu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/>
              <a:t>by phone 708.235.3968 or in person</a:t>
            </a:r>
          </a:p>
        </p:txBody>
      </p:sp>
    </p:spTree>
    <p:extLst>
      <p:ext uri="{BB962C8B-B14F-4D97-AF65-F5344CB8AC3E}">
        <p14:creationId xmlns:p14="http://schemas.microsoft.com/office/powerpoint/2010/main" val="330166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Blackboard for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Online Courses can be quite different from courses taken in a traditional on-ground classroom. Sometimes students are surprised to learn they were really unprepared for the online environment. </a:t>
            </a:r>
            <a:endParaRPr lang="en-US" i="1" dirty="0" smtClean="0"/>
          </a:p>
          <a:p>
            <a:endParaRPr lang="en-US" i="1" dirty="0"/>
          </a:p>
          <a:p>
            <a:r>
              <a:rPr lang="en-US" i="1" dirty="0" smtClean="0"/>
              <a:t>Students can view tutorials to help navigate Blackboard at </a:t>
            </a:r>
            <a:r>
              <a:rPr lang="en-US" i="1" u="sng" dirty="0" smtClean="0"/>
              <a:t>www.govst.educaes/student-resouces</a:t>
            </a:r>
            <a:r>
              <a:rPr lang="en-US" i="1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821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Career Services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Holistic resource for students to get advice on choosing that career to selecting the major that will prepare you to succeed. </a:t>
            </a:r>
          </a:p>
          <a:p>
            <a:r>
              <a:rPr lang="en-US" dirty="0" smtClean="0"/>
              <a:t>Resume/cover letter writing</a:t>
            </a:r>
          </a:p>
          <a:p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nterview skills and workshops</a:t>
            </a:r>
          </a:p>
          <a:p>
            <a:r>
              <a:rPr lang="en-US" dirty="0" smtClean="0"/>
              <a:t> Job search strategies </a:t>
            </a:r>
          </a:p>
          <a:p>
            <a:pPr lvl="1"/>
            <a:r>
              <a:rPr lang="en-US" dirty="0" smtClean="0"/>
              <a:t>www.govst.edu/careerservices/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67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sz="4400" dirty="0" smtClean="0"/>
              <a:t>Center for Junior Year (CJY)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5105400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sz="2000" dirty="0"/>
              <a:t>The Center for the Junior Year offers all students preparing to transition into their junior year a place to talk about their educational and personal interests and how to find the right academic program to meet their needs. Through the Center, students will get a handle on their career interests and how to turn their interests into academic programs that meet their personal, professional, and educational goals</a:t>
            </a:r>
            <a:r>
              <a:rPr lang="en-US" sz="2000" dirty="0" smtClean="0"/>
              <a:t>.</a:t>
            </a:r>
            <a:endParaRPr lang="en-US" sz="2000" dirty="0"/>
          </a:p>
          <a:p>
            <a:pPr marL="68580" indent="0">
              <a:buNone/>
            </a:pPr>
            <a:r>
              <a:rPr lang="en-US" b="1" dirty="0"/>
              <a:t>How do students engage with CJY:</a:t>
            </a:r>
            <a:endParaRPr lang="en-US" dirty="0"/>
          </a:p>
          <a:p>
            <a:pPr lvl="0"/>
            <a:r>
              <a:rPr lang="en-US" dirty="0"/>
              <a:t>Students can sign up to meet with a Peer Success Coach who will work with them throughout the year</a:t>
            </a:r>
          </a:p>
          <a:p>
            <a:pPr lvl="0"/>
            <a:r>
              <a:rPr lang="en-US" dirty="0"/>
              <a:t>Students can set up an appointment with the CJY staff</a:t>
            </a:r>
          </a:p>
          <a:p>
            <a:pPr lvl="0"/>
            <a:r>
              <a:rPr lang="en-US" dirty="0"/>
              <a:t>Students can come during Office Hours for a walk-in </a:t>
            </a:r>
            <a:r>
              <a:rPr lang="en-US" dirty="0" smtClean="0"/>
              <a:t>session</a:t>
            </a:r>
          </a:p>
          <a:p>
            <a:pPr marL="68580" lvl="0" indent="0">
              <a:buNone/>
            </a:pPr>
            <a:r>
              <a:rPr lang="en-US" dirty="0"/>
              <a:t>The Center is open Monday, Wednesday, and Friday  8:30 – 5:00, Tuesday and Thursday  8:30 to </a:t>
            </a:r>
            <a:r>
              <a:rPr lang="en-US" dirty="0" smtClean="0"/>
              <a:t>7:30</a:t>
            </a:r>
          </a:p>
          <a:p>
            <a:pPr marL="68580" lvl="0" indent="0">
              <a:buNone/>
            </a:pPr>
            <a:r>
              <a:rPr lang="en-US" b="1" dirty="0" smtClean="0"/>
              <a:t>C1321</a:t>
            </a:r>
            <a:endParaRPr lang="en-US" b="1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814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0" dirty="0" smtClean="0">
                <a:effectLst/>
                <a:latin typeface="arial"/>
              </a:rPr>
              <a:t>Computer Connection Central  (The Cube)</a:t>
            </a:r>
            <a:endParaRPr lang="en-US" b="1" i="0" dirty="0">
              <a:effectLst/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66 </a:t>
            </a:r>
            <a:r>
              <a:rPr lang="en-US" dirty="0"/>
              <a:t>PCs</a:t>
            </a:r>
          </a:p>
          <a:p>
            <a:r>
              <a:rPr lang="en-US" dirty="0"/>
              <a:t>2 MACs</a:t>
            </a:r>
          </a:p>
          <a:p>
            <a:r>
              <a:rPr lang="en-US" dirty="0"/>
              <a:t>1 scanner/fax</a:t>
            </a:r>
          </a:p>
          <a:p>
            <a:r>
              <a:rPr lang="en-US" dirty="0"/>
              <a:t>4 black and white printers</a:t>
            </a:r>
          </a:p>
          <a:p>
            <a:r>
              <a:rPr lang="en-US" dirty="0"/>
              <a:t>1 color printer</a:t>
            </a:r>
          </a:p>
          <a:p>
            <a:r>
              <a:rPr lang="en-US" dirty="0"/>
              <a:t>2 photo </a:t>
            </a:r>
            <a:r>
              <a:rPr lang="en-US" dirty="0" smtClean="0"/>
              <a:t>copiers</a:t>
            </a:r>
          </a:p>
          <a:p>
            <a:pPr lvl="1"/>
            <a:r>
              <a:rPr lang="en-US" dirty="0" smtClean="0"/>
              <a:t>www.govst.edu/TheCube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14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Counseling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cap="all" smtClean="0"/>
              <a:t>Counseling </a:t>
            </a:r>
            <a:r>
              <a:rPr lang="en-US" b="1" cap="all" smtClean="0"/>
              <a:t>for GSU STUDENTS</a:t>
            </a:r>
            <a:endParaRPr lang="en-US" b="1" cap="all" dirty="0" smtClean="0"/>
          </a:p>
          <a:p>
            <a:r>
              <a:rPr lang="en-US" dirty="0"/>
              <a:t>S</a:t>
            </a:r>
            <a:r>
              <a:rPr lang="en-US" dirty="0" smtClean="0"/>
              <a:t>taff </a:t>
            </a:r>
            <a:r>
              <a:rPr lang="en-US" dirty="0"/>
              <a:t>of experienced professionals who provide a variety of counseling services for undergraduate and graduate students</a:t>
            </a:r>
            <a:r>
              <a:rPr lang="en-US" dirty="0" smtClean="0"/>
              <a:t>.</a:t>
            </a:r>
          </a:p>
          <a:p>
            <a:pPr lvl="1"/>
            <a:r>
              <a:rPr lang="en-US" b="1" dirty="0"/>
              <a:t>708.235.7334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or email us at</a:t>
            </a:r>
            <a:r>
              <a:rPr lang="en-US" dirty="0" smtClean="0"/>
              <a:t>: </a:t>
            </a:r>
            <a:r>
              <a:rPr lang="en-US" b="1" dirty="0" smtClean="0"/>
              <a:t>www.studentcounseling@govst.edu</a:t>
            </a:r>
            <a:endParaRPr lang="en-US" b="1" cap="all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1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/>
              <a:t>Family Development Center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programs offered at the FDC help parents and children to fill those early years with joy and wonder in a welcoming, nurturing </a:t>
            </a:r>
            <a:r>
              <a:rPr lang="en-US" dirty="0" smtClean="0"/>
              <a:t>environment. </a:t>
            </a:r>
          </a:p>
          <a:p>
            <a:r>
              <a:rPr lang="en-US" dirty="0" smtClean="0"/>
              <a:t>Open weekdays Monday to Friday from 7am to 6pm. </a:t>
            </a:r>
          </a:p>
          <a:p>
            <a:r>
              <a:rPr lang="en-US" dirty="0" smtClean="0"/>
              <a:t>Meet FDC Professional Staff</a:t>
            </a:r>
          </a:p>
          <a:p>
            <a:r>
              <a:rPr lang="en-US" dirty="0" smtClean="0"/>
              <a:t>Learn about programs, mission, vision and core values</a:t>
            </a:r>
          </a:p>
          <a:p>
            <a:r>
              <a:rPr lang="en-US" dirty="0" smtClean="0"/>
              <a:t>Registration and fees</a:t>
            </a:r>
          </a:p>
          <a:p>
            <a:pPr lvl="1"/>
            <a:r>
              <a:rPr lang="en-US" dirty="0" smtClean="0"/>
              <a:t>www.govst.edu/FamilyDevelopmentCenter/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7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593</TotalTime>
  <Words>579</Words>
  <Application>Microsoft Office PowerPoint</Application>
  <PresentationFormat>On-screen Show (4:3)</PresentationFormat>
  <Paragraphs>85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2</vt:lpstr>
      <vt:lpstr>Austin</vt:lpstr>
      <vt:lpstr>Campus Resources </vt:lpstr>
      <vt:lpstr>Academic Resource Center </vt:lpstr>
      <vt:lpstr>Academic Resource Center  </vt:lpstr>
      <vt:lpstr>Blackboard for Students</vt:lpstr>
      <vt:lpstr>Career Services </vt:lpstr>
      <vt:lpstr> Center for Junior Year (CJY)</vt:lpstr>
      <vt:lpstr>Computer Connection Central  (The Cube)</vt:lpstr>
      <vt:lpstr>  Counseling</vt:lpstr>
      <vt:lpstr>Family Development Center </vt:lpstr>
      <vt:lpstr>Financial Aid </vt:lpstr>
      <vt:lpstr>International Services </vt:lpstr>
      <vt:lpstr>Library </vt:lpstr>
      <vt:lpstr>Veterans Resource Center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Campus Resources</dc:title>
  <dc:creator>Marcin Kuruc</dc:creator>
  <cp:lastModifiedBy>Comparon, Amy</cp:lastModifiedBy>
  <cp:revision>32</cp:revision>
  <dcterms:created xsi:type="dcterms:W3CDTF">2016-02-08T08:09:47Z</dcterms:created>
  <dcterms:modified xsi:type="dcterms:W3CDTF">2019-09-10T20:53:34Z</dcterms:modified>
</cp:coreProperties>
</file>